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0" r:id="rId5"/>
    <p:sldId id="261" r:id="rId6"/>
    <p:sldId id="262" r:id="rId7"/>
    <p:sldId id="263" r:id="rId8"/>
    <p:sldId id="264" r:id="rId9"/>
    <p:sldId id="266" r:id="rId10"/>
    <p:sldId id="267" r:id="rId11"/>
  </p:sldIdLst>
  <p:sldSz cx="12192000" cy="6858000"/>
  <p:notesSz cx="6858000" cy="9144000"/>
  <p:defaultTextStyle>
    <a:defPPr rtl="0"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761F533-067D-4E53-83EA-5BAF1C3EB504}" type="datetime1">
              <a:rPr lang="de-DE" smtClean="0"/>
              <a:t>08.01.2024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80AB591-23E2-4751-AEF3-6F25D78DAAE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00215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CDDD05-43CB-4CF7-8B2A-88F2DA90F0B3}" type="datetime1">
              <a:rPr lang="de-DE" noProof="0" smtClean="0"/>
              <a:pPr/>
              <a:t>08.01.2024</a:t>
            </a:fld>
            <a:endParaRPr lang="de-DE" noProof="0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/>
              <a:t>Textmasterformate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EEBF4EA-66C0-4CFE-81BD-02CDB9148D34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47126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11409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rtlCol="0"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de-DE" noProof="0"/>
              <a:t>Master-Untertitelformat bearbeiten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4188F9-8F1E-4F5F-BB77-F07684D2258F}" type="datetime1">
              <a:rPr lang="de-DE" noProof="0" smtClean="0"/>
              <a:t>08.01.2024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69B994-E955-4636-A1D5-BB3BA66F0F66}" type="datetime1">
              <a:rPr lang="de-DE" noProof="0" smtClean="0"/>
              <a:t>08.01.2024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B019C1-01E3-4C2A-B626-CFA0C84468A2}" type="datetime1">
              <a:rPr lang="de-DE" noProof="0" smtClean="0"/>
              <a:t>08.01.2024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de-DE" sz="8000" noProof="0" dirty="0">
                <a:solidFill>
                  <a:schemeClr val="accent1"/>
                </a:solidFill>
              </a:rPr>
              <a:t>"</a:t>
            </a:r>
          </a:p>
        </p:txBody>
      </p:sp>
      <p:sp>
        <p:nvSpPr>
          <p:cNvPr id="15" name="Textfeld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de-DE" sz="8000" noProof="0" dirty="0">
                <a:solidFill>
                  <a:schemeClr val="accent1"/>
                </a:solidFill>
              </a:rPr>
              <a:t>"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 rtl="0">
              <a:buNone/>
            </a:pPr>
            <a:r>
              <a:rPr lang="de-DE" noProof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F9C4C4F-6E50-4F56-BBA7-DB8F3E520EA4}" type="datetime1">
              <a:rPr lang="de-DE" noProof="0" smtClean="0"/>
              <a:t>08.01.2024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iten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 rtl="0">
              <a:buNone/>
            </a:pPr>
            <a:r>
              <a:rPr lang="de-DE" noProof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E21C9A-0CB7-49D8-8380-6C0775214A40}" type="datetime1">
              <a:rPr lang="de-DE" noProof="0" smtClean="0"/>
              <a:t>08.01.2024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Visiten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de-DE" sz="8000" noProof="0" dirty="0">
                <a:solidFill>
                  <a:schemeClr val="accent1"/>
                </a:solidFill>
              </a:rPr>
              <a:t>"</a:t>
            </a:r>
          </a:p>
        </p:txBody>
      </p:sp>
      <p:sp>
        <p:nvSpPr>
          <p:cNvPr id="15" name="Textfeld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de-DE" sz="8000" noProof="0" dirty="0">
                <a:solidFill>
                  <a:schemeClr val="accent1"/>
                </a:solidFill>
              </a:rPr>
              <a:t>"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de-DE" noProof="0"/>
              <a:t>Mastertextformat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06DE694-27F7-432D-A5CD-FB94137D79B6}" type="datetime1">
              <a:rPr lang="de-DE" noProof="0" smtClean="0"/>
              <a:t>08.01.2024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de-DE" noProof="0"/>
              <a:t>Mastertextformat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33E67D-7428-4DA9-B1A8-039B31AC3A95}" type="datetime1">
              <a:rPr lang="de-DE" noProof="0" smtClean="0"/>
              <a:t>08.01.2024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4991BA9-772C-4856-A985-730539029272}" type="datetime1">
              <a:rPr lang="de-DE" noProof="0" smtClean="0"/>
              <a:t>08.01.2024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rtlCol="0" anchor="t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B0310C-ABC5-4302-9F80-F26D29876F1B}" type="datetime1">
              <a:rPr lang="de-DE" noProof="0" smtClean="0"/>
              <a:t>08.01.2024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 anchor="ctr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E59272-F217-4748-A733-63E678F133F0}" type="datetime1">
              <a:rPr lang="de-DE" noProof="0" smtClean="0"/>
              <a:t>08.01.2024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rtlCol="0" anchor="b"/>
          <a:lstStyle>
            <a:lvl1pPr algn="r">
              <a:defRPr sz="4000" b="0" cap="all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D3A07B-F044-48D5-A6FF-DDB673F972B0}" type="datetime1">
              <a:rPr lang="de-DE" noProof="0" smtClean="0"/>
              <a:t>08.01.2024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974839-75DC-4AD6-AF95-AE8F1FC5E642}" type="datetime1">
              <a:rPr lang="de-DE" noProof="0" smtClean="0"/>
              <a:t>08.01.2024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3A74EA1-6B97-4640-9280-CE7718741EEE}" type="datetime1">
              <a:rPr lang="de-DE" noProof="0" smtClean="0"/>
              <a:t>08.01.2024</a:t>
            </a:fld>
            <a:endParaRPr lang="de-DE" noProof="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E83A89-7DDE-424D-B202-6DB4D6BCABAA}" type="datetime1">
              <a:rPr lang="de-DE" noProof="0" smtClean="0"/>
              <a:t>08.01.2024</a:t>
            </a:fld>
            <a:endParaRPr lang="de-DE" noProof="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827B9E-AA43-4484-B566-049F137D6737}" type="datetime1">
              <a:rPr lang="de-DE" noProof="0" smtClean="0"/>
              <a:t>08.01.2024</a:t>
            </a:fld>
            <a:endParaRPr lang="de-DE" noProof="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9F5B4F-8069-48E5-93F7-56E8ADA83F12}" type="datetime1">
              <a:rPr lang="de-DE" noProof="0" smtClean="0"/>
              <a:t>08.01.2024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14" name="Bildplatzhalt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 rtlCol="0"/>
          <a:lstStyle/>
          <a:p>
            <a:pPr rtl="0"/>
            <a:fld id="{47AD26A0-B745-48F9-AF3D-9619F1D1583D}" type="datetime1">
              <a:rPr lang="de-DE" noProof="0" smtClean="0"/>
              <a:t>08.01.2024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de-DE" noProof="0" dirty="0"/>
              <a:t>Textmasterformate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fld id="{39B3D5B0-4218-4403-91C8-E319173054D9}" type="datetime1">
              <a:rPr lang="de-DE" noProof="0" smtClean="0"/>
              <a:t>08.01.2024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>
            <a:extLst>
              <a:ext uri="{FF2B5EF4-FFF2-40B4-BE49-F238E27FC236}">
                <a16:creationId xmlns:a16="http://schemas.microsoft.com/office/drawing/2014/main" id="{49076F00-C11C-4B8C-A42D-26907935F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29" name="Abgerundetes Rechteck 9">
            <a:extLst>
              <a:ext uri="{FF2B5EF4-FFF2-40B4-BE49-F238E27FC236}">
                <a16:creationId xmlns:a16="http://schemas.microsoft.com/office/drawing/2014/main" id="{377641A3-0AD1-47C4-888F-5D557BC9C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96889" y="1846512"/>
            <a:ext cx="8998224" cy="3164976"/>
          </a:xfrm>
          <a:prstGeom prst="roundRect">
            <a:avLst>
              <a:gd name="adj" fmla="val 4629"/>
            </a:avLst>
          </a:pr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innerShdw blurRad="63500" dist="508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807B440-1575-45E1-ADD8-03747A5B72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2007703"/>
            <a:ext cx="8676222" cy="1802297"/>
          </a:xfrm>
        </p:spPr>
        <p:txBody>
          <a:bodyPr rtlCol="0">
            <a:normAutofit/>
          </a:bodyPr>
          <a:lstStyle/>
          <a:p>
            <a:r>
              <a:rPr lang="de-DE" dirty="0"/>
              <a:t>Queen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Cannibal</a:t>
            </a:r>
            <a:r>
              <a:rPr lang="de-DE" dirty="0"/>
              <a:t> </a:t>
            </a:r>
            <a:r>
              <a:rPr lang="de-DE" dirty="0" err="1"/>
              <a:t>Meele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26292E0-6095-4F56-8D59-35C313153F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795587"/>
          </a:xfrm>
        </p:spPr>
        <p:txBody>
          <a:bodyPr rtlCol="0">
            <a:normAutofit/>
          </a:bodyPr>
          <a:lstStyle/>
          <a:p>
            <a:pPr rtl="0"/>
            <a:r>
              <a:rPr lang="de-DE" dirty="0"/>
              <a:t>Von ASH</a:t>
            </a:r>
          </a:p>
        </p:txBody>
      </p:sp>
    </p:spTree>
    <p:extLst>
      <p:ext uri="{BB962C8B-B14F-4D97-AF65-F5344CB8AC3E}">
        <p14:creationId xmlns:p14="http://schemas.microsoft.com/office/powerpoint/2010/main" val="3065875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C5A49E-352E-4C14-BC7B-FF7888B27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454092"/>
          </a:xfrm>
        </p:spPr>
        <p:txBody>
          <a:bodyPr/>
          <a:lstStyle/>
          <a:p>
            <a:r>
              <a:rPr lang="de-DE" dirty="0"/>
              <a:t>Inhaltsverzeichnis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37876AF-BC7C-47F0-835E-08E5A6B13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23083"/>
            <a:ext cx="9905998" cy="3568117"/>
          </a:xfrm>
        </p:spPr>
        <p:txBody>
          <a:bodyPr anchor="t"/>
          <a:lstStyle/>
          <a:p>
            <a:r>
              <a:rPr lang="de-DE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Konzept</a:t>
            </a:r>
          </a:p>
          <a:p>
            <a:r>
              <a:rPr lang="de-DE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Gameplay</a:t>
            </a:r>
          </a:p>
          <a:p>
            <a:pPr marL="0" indent="0">
              <a:buNone/>
            </a:pPr>
            <a:r>
              <a:rPr lang="de-DE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     -</a:t>
            </a:r>
            <a:r>
              <a:rPr lang="de-DE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Scope</a:t>
            </a:r>
            <a:endParaRPr lang="de-DE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de-DE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Artstyle</a:t>
            </a:r>
            <a:endParaRPr lang="de-DE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de-DE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Aufgabenbereiche</a:t>
            </a:r>
          </a:p>
          <a:p>
            <a:endParaRPr lang="de-DE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87849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24477B-D0A0-4702-BAC0-23F99E991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Konzept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9BD7368-F042-4DCC-A7C1-461BCB707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BEAT-EM-UP like mit einer Dschungel und Kannibalen </a:t>
            </a:r>
            <a:r>
              <a:rPr lang="de-DE" dirty="0" err="1"/>
              <a:t>thematik</a:t>
            </a:r>
            <a:r>
              <a:rPr lang="de-DE" dirty="0"/>
              <a:t> </a:t>
            </a:r>
          </a:p>
          <a:p>
            <a:r>
              <a:rPr lang="de-DE" dirty="0"/>
              <a:t>Singleplayer</a:t>
            </a:r>
          </a:p>
          <a:p>
            <a:r>
              <a:rPr lang="de-DE" dirty="0"/>
              <a:t>Kannibalen Königin besiegen</a:t>
            </a:r>
          </a:p>
          <a:p>
            <a:r>
              <a:rPr lang="de-DE" dirty="0"/>
              <a:t>Pixelartstyle </a:t>
            </a:r>
          </a:p>
          <a:p>
            <a:r>
              <a:rPr lang="de-DE" dirty="0"/>
              <a:t>Levels(Dschungel, Höhle oder Tempel) mit verschiedenen Items die einem Boni gegeben</a:t>
            </a:r>
          </a:p>
          <a:p>
            <a:r>
              <a:rPr lang="de-DE" dirty="0"/>
              <a:t>Zwei Enden </a:t>
            </a:r>
          </a:p>
        </p:txBody>
      </p:sp>
    </p:spTree>
    <p:extLst>
      <p:ext uri="{BB962C8B-B14F-4D97-AF65-F5344CB8AC3E}">
        <p14:creationId xmlns:p14="http://schemas.microsoft.com/office/powerpoint/2010/main" val="1185957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AD6253-325C-49DA-8A77-386572CB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Gameplay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44E179-6DDE-494C-9799-AA033DA5F1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2D Beat-</a:t>
            </a:r>
            <a:r>
              <a:rPr lang="de-DE" dirty="0" err="1"/>
              <a:t>em</a:t>
            </a:r>
            <a:r>
              <a:rPr lang="de-DE" dirty="0"/>
              <a:t>-</a:t>
            </a:r>
            <a:r>
              <a:rPr lang="de-DE" dirty="0" err="1"/>
              <a:t>up</a:t>
            </a:r>
            <a:r>
              <a:rPr lang="de-DE" dirty="0"/>
              <a:t>   </a:t>
            </a:r>
          </a:p>
          <a:p>
            <a:r>
              <a:rPr lang="de-DE" dirty="0"/>
              <a:t>Level mit Gegnern </a:t>
            </a:r>
          </a:p>
          <a:p>
            <a:r>
              <a:rPr lang="de-DE" dirty="0"/>
              <a:t>Man Spielt einen Charakter der hauptsächlich Nahkampf Angriffe benutzt</a:t>
            </a:r>
          </a:p>
          <a:p>
            <a:r>
              <a:rPr lang="de-DE" dirty="0"/>
              <a:t>Gegner lassen manchmal Items (Masken) fallen die einem einen von verschiedenen Boni geben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5661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28C51A-EF9E-42B2-8176-9AB232097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Gameplay: </a:t>
            </a:r>
            <a:r>
              <a:rPr lang="de-DE" dirty="0" err="1"/>
              <a:t>scope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036912-5B26-44AF-8ABF-46C985374F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3 Levels und 1 Boss </a:t>
            </a:r>
            <a:r>
              <a:rPr lang="de-DE" dirty="0" err="1"/>
              <a:t>level</a:t>
            </a:r>
            <a:endParaRPr lang="de-DE" dirty="0"/>
          </a:p>
          <a:p>
            <a:r>
              <a:rPr lang="de-DE" dirty="0"/>
              <a:t>Man kann speichern</a:t>
            </a:r>
          </a:p>
          <a:p>
            <a:r>
              <a:rPr lang="de-DE" dirty="0"/>
              <a:t>Jedes </a:t>
            </a:r>
            <a:r>
              <a:rPr lang="de-DE" dirty="0" err="1"/>
              <a:t>level</a:t>
            </a:r>
            <a:r>
              <a:rPr lang="de-DE" dirty="0"/>
              <a:t> hat einen eigenen Standort(1 bis 3 Hintergründe die im Level loopen)</a:t>
            </a:r>
          </a:p>
          <a:p>
            <a:r>
              <a:rPr lang="de-DE" dirty="0"/>
              <a:t>Inventar mit </a:t>
            </a:r>
            <a:r>
              <a:rPr lang="de-DE" dirty="0" err="1"/>
              <a:t>maskenslot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33445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EC1358-0E7E-437E-AA38-0EDB43F91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Artstyle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0D5F78-C652-4B99-A733-433169CBDB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Pixelartstyle</a:t>
            </a:r>
          </a:p>
          <a:p>
            <a:r>
              <a:rPr lang="de-DE" dirty="0" err="1"/>
              <a:t>Gorey</a:t>
            </a:r>
            <a:r>
              <a:rPr lang="de-DE" dirty="0"/>
              <a:t>/Blutig</a:t>
            </a:r>
          </a:p>
          <a:p>
            <a:r>
              <a:rPr lang="de-DE" dirty="0"/>
              <a:t>Natur Ästhetik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09442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7F3C5B-C9CF-4479-9FFB-4C12C5098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Aufgabenbereiche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70C257-07B1-4273-AD60-C30F3DC3A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Gerrit: Hauptprogrammierer</a:t>
            </a:r>
          </a:p>
          <a:p>
            <a:r>
              <a:rPr lang="de-DE" dirty="0" err="1"/>
              <a:t>Devid</a:t>
            </a:r>
            <a:r>
              <a:rPr lang="de-DE" dirty="0"/>
              <a:t>: Items/</a:t>
            </a:r>
            <a:r>
              <a:rPr lang="de-DE" dirty="0" err="1"/>
              <a:t>Props</a:t>
            </a:r>
            <a:endParaRPr lang="de-DE" dirty="0"/>
          </a:p>
          <a:p>
            <a:r>
              <a:rPr lang="de-DE" dirty="0"/>
              <a:t>Enrico: Charakterdesign</a:t>
            </a:r>
          </a:p>
          <a:p>
            <a:r>
              <a:rPr lang="de-DE" dirty="0"/>
              <a:t>Kai: </a:t>
            </a:r>
            <a:r>
              <a:rPr lang="de-DE" dirty="0" err="1"/>
              <a:t>Enviromentdesign</a:t>
            </a:r>
            <a:r>
              <a:rPr lang="de-DE" dirty="0"/>
              <a:t> </a:t>
            </a:r>
          </a:p>
          <a:p>
            <a:r>
              <a:rPr lang="de-DE" dirty="0"/>
              <a:t>Jonathan: Items/</a:t>
            </a:r>
            <a:r>
              <a:rPr lang="de-DE" dirty="0" err="1"/>
              <a:t>Props</a:t>
            </a:r>
            <a:r>
              <a:rPr lang="de-DE" dirty="0"/>
              <a:t> und Finale Präsentation</a:t>
            </a:r>
          </a:p>
        </p:txBody>
      </p:sp>
    </p:spTree>
    <p:extLst>
      <p:ext uri="{BB962C8B-B14F-4D97-AF65-F5344CB8AC3E}">
        <p14:creationId xmlns:p14="http://schemas.microsoft.com/office/powerpoint/2010/main" val="37170789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tz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112_TF34100736.potx" id="{1A526B46-D349-4E2B-92EA-7D17E56D3DC5}" vid="{4708E526-E9D9-42CE-8823-E26C881BD3E1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190339A-8661-42A0-BCF8-FCB14B654C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2137551-CD8F-4200-B612-C4D85FD83077}">
  <ds:schemaRefs>
    <ds:schemaRef ds:uri="71af3243-3dd4-4a8d-8c0d-dd76da1f02a5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16c05727-aa75-4e4a-9b5f-8a80a1165891"/>
    <ds:schemaRef ds:uri="http://purl.org/dc/dcmitype/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ED05A9AC-14F2-42E4-904B-43004658B98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TM02900688[[fn=Facette]]</Template>
  <TotalTime>0</TotalTime>
  <Words>138</Words>
  <Application>Microsoft Office PowerPoint</Application>
  <PresentationFormat>Breitbild</PresentationFormat>
  <Paragraphs>37</Paragraphs>
  <Slides>7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Calibri</vt:lpstr>
      <vt:lpstr>Century Gothic</vt:lpstr>
      <vt:lpstr>Netz</vt:lpstr>
      <vt:lpstr>Queen of the Cannibal Meele</vt:lpstr>
      <vt:lpstr>Inhaltsverzeichnis</vt:lpstr>
      <vt:lpstr>Konzept </vt:lpstr>
      <vt:lpstr>Gameplay</vt:lpstr>
      <vt:lpstr>Gameplay: scope</vt:lpstr>
      <vt:lpstr>Artstyle</vt:lpstr>
      <vt:lpstr>Aufgabenbereiche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2024-01-08T08:36:47Z</dcterms:created>
  <dcterms:modified xsi:type="dcterms:W3CDTF">2024-01-08T12:23:11Z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